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8"/>
  </p:notesMasterIdLst>
  <p:sldIdLst>
    <p:sldId id="257" r:id="rId2"/>
    <p:sldId id="258" r:id="rId3"/>
    <p:sldId id="259" r:id="rId4"/>
    <p:sldId id="260" r:id="rId5"/>
    <p:sldId id="261" r:id="rId6"/>
    <p:sldId id="262" r:id="rId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94660"/>
  </p:normalViewPr>
  <p:slideViewPr>
    <p:cSldViewPr snapToGrid="0">
      <p:cViewPr varScale="1">
        <p:scale>
          <a:sx n="70" d="100"/>
          <a:sy n="70" d="100"/>
        </p:scale>
        <p:origin x="738"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8C8FE94-A840-40CB-A044-5DCA1151FBCE}" type="datetimeFigureOut">
              <a:rPr lang="en-US" smtClean="0"/>
              <a:t>5/7/2020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AEDE173-E037-43F2-9846-9AA4737821F4}" type="slidenum">
              <a:rPr lang="en-US" smtClean="0"/>
              <a:t>‹#›</a:t>
            </a:fld>
            <a:endParaRPr lang="en-US"/>
          </a:p>
        </p:txBody>
      </p:sp>
    </p:spTree>
    <p:extLst>
      <p:ext uri="{BB962C8B-B14F-4D97-AF65-F5344CB8AC3E}">
        <p14:creationId xmlns:p14="http://schemas.microsoft.com/office/powerpoint/2010/main" val="23770353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CEO is determined to get the customers as close as possible. Once</a:t>
            </a:r>
            <a:r>
              <a:rPr lang="en-US" baseline="0" dirty="0" smtClean="0"/>
              <a:t> the customers have been close enough, the CEO and other workers will be able to offer the services that are required by the customers. Through such a relationship, the company will be able to build on a long lasting reputation</a:t>
            </a:r>
            <a:endParaRPr lang="en-US" dirty="0"/>
          </a:p>
        </p:txBody>
      </p:sp>
      <p:sp>
        <p:nvSpPr>
          <p:cNvPr id="4" name="Slide Number Placeholder 3"/>
          <p:cNvSpPr>
            <a:spLocks noGrp="1"/>
          </p:cNvSpPr>
          <p:nvPr>
            <p:ph type="sldNum" sz="quarter" idx="10"/>
          </p:nvPr>
        </p:nvSpPr>
        <p:spPr/>
        <p:txBody>
          <a:bodyPr/>
          <a:lstStyle/>
          <a:p>
            <a:fld id="{3AEDE173-E037-43F2-9846-9AA4737821F4}" type="slidenum">
              <a:rPr lang="en-US" smtClean="0"/>
              <a:t>2</a:t>
            </a:fld>
            <a:endParaRPr lang="en-US"/>
          </a:p>
        </p:txBody>
      </p:sp>
    </p:spTree>
    <p:extLst>
      <p:ext uri="{BB962C8B-B14F-4D97-AF65-F5344CB8AC3E}">
        <p14:creationId xmlns:p14="http://schemas.microsoft.com/office/powerpoint/2010/main" val="14538217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company’s managerial positions are almost all held by women</a:t>
            </a:r>
            <a:r>
              <a:rPr lang="en-US" baseline="0" dirty="0" smtClean="0"/>
              <a:t> – 95% are held by women. However, this is the kind of diversity that makes the company to be a leader within the industry of operation. women are well though to create a team that reflects on the customers. Women are also creative and this industry needs a high level of creativity. Thus, women are the ones who are behind the success of the company.</a:t>
            </a:r>
            <a:endParaRPr lang="en-US" dirty="0"/>
          </a:p>
        </p:txBody>
      </p:sp>
      <p:sp>
        <p:nvSpPr>
          <p:cNvPr id="4" name="Slide Number Placeholder 3"/>
          <p:cNvSpPr>
            <a:spLocks noGrp="1"/>
          </p:cNvSpPr>
          <p:nvPr>
            <p:ph type="sldNum" sz="quarter" idx="10"/>
          </p:nvPr>
        </p:nvSpPr>
        <p:spPr/>
        <p:txBody>
          <a:bodyPr/>
          <a:lstStyle/>
          <a:p>
            <a:fld id="{3AEDE173-E037-43F2-9846-9AA4737821F4}" type="slidenum">
              <a:rPr lang="en-US" smtClean="0"/>
              <a:t>3</a:t>
            </a:fld>
            <a:endParaRPr lang="en-US"/>
          </a:p>
        </p:txBody>
      </p:sp>
    </p:spTree>
    <p:extLst>
      <p:ext uri="{BB962C8B-B14F-4D97-AF65-F5344CB8AC3E}">
        <p14:creationId xmlns:p14="http://schemas.microsoft.com/office/powerpoint/2010/main" val="21612032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company’s CEO is always looking for ways through which he can create</a:t>
            </a:r>
            <a:r>
              <a:rPr lang="en-US" baseline="0" dirty="0" smtClean="0"/>
              <a:t> new concepts to enhance customer’s swimming skills. The company has in place events that engages the parents and hence making them to be loyal customers. The company is also being innovative and thus will keep on capturing the attention of the customers from its innovative products and services.</a:t>
            </a:r>
            <a:endParaRPr lang="en-US" dirty="0"/>
          </a:p>
        </p:txBody>
      </p:sp>
      <p:sp>
        <p:nvSpPr>
          <p:cNvPr id="4" name="Slide Number Placeholder 3"/>
          <p:cNvSpPr>
            <a:spLocks noGrp="1"/>
          </p:cNvSpPr>
          <p:nvPr>
            <p:ph type="sldNum" sz="quarter" idx="10"/>
          </p:nvPr>
        </p:nvSpPr>
        <p:spPr/>
        <p:txBody>
          <a:bodyPr/>
          <a:lstStyle/>
          <a:p>
            <a:fld id="{3AEDE173-E037-43F2-9846-9AA4737821F4}" type="slidenum">
              <a:rPr lang="en-US" smtClean="0"/>
              <a:t>4</a:t>
            </a:fld>
            <a:endParaRPr lang="en-US"/>
          </a:p>
        </p:txBody>
      </p:sp>
    </p:spTree>
    <p:extLst>
      <p:ext uri="{BB962C8B-B14F-4D97-AF65-F5344CB8AC3E}">
        <p14:creationId xmlns:p14="http://schemas.microsoft.com/office/powerpoint/2010/main" val="18620549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company has a set of activities that engages</a:t>
            </a:r>
            <a:r>
              <a:rPr lang="en-US" baseline="0" dirty="0" smtClean="0"/>
              <a:t> the parents and makes them to be loyal. It has also incorporated creativity in its business thus making it to be attractive.</a:t>
            </a:r>
            <a:endParaRPr lang="en-US" dirty="0"/>
          </a:p>
        </p:txBody>
      </p:sp>
      <p:sp>
        <p:nvSpPr>
          <p:cNvPr id="4" name="Slide Number Placeholder 3"/>
          <p:cNvSpPr>
            <a:spLocks noGrp="1"/>
          </p:cNvSpPr>
          <p:nvPr>
            <p:ph type="sldNum" sz="quarter" idx="10"/>
          </p:nvPr>
        </p:nvSpPr>
        <p:spPr/>
        <p:txBody>
          <a:bodyPr/>
          <a:lstStyle/>
          <a:p>
            <a:fld id="{3AEDE173-E037-43F2-9846-9AA4737821F4}" type="slidenum">
              <a:rPr lang="en-US" smtClean="0"/>
              <a:t>5</a:t>
            </a:fld>
            <a:endParaRPr lang="en-US"/>
          </a:p>
        </p:txBody>
      </p:sp>
    </p:spTree>
    <p:extLst>
      <p:ext uri="{BB962C8B-B14F-4D97-AF65-F5344CB8AC3E}">
        <p14:creationId xmlns:p14="http://schemas.microsoft.com/office/powerpoint/2010/main" val="16822470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10DF7748-D21D-4172-947B-D23688943BA7}" type="datetimeFigureOut">
              <a:rPr lang="en-US" smtClean="0"/>
              <a:t>5/7/2020</a:t>
            </a:fld>
            <a:endParaRPr lang="en-US"/>
          </a:p>
        </p:txBody>
      </p:sp>
      <p:sp>
        <p:nvSpPr>
          <p:cNvPr id="5" name="Footer Placeholder 4"/>
          <p:cNvSpPr>
            <a:spLocks noGrp="1"/>
          </p:cNvSpPr>
          <p:nvPr>
            <p:ph type="ftr" sz="quarter" idx="11"/>
          </p:nvPr>
        </p:nvSpPr>
        <p:spPr/>
        <p:txBody>
          <a:bodyPr/>
          <a:lstStyle/>
          <a:p>
            <a:endParaRPr lang="en-US"/>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4C1E590-9587-42EC-B497-EA1F25684140}" type="slidenum">
              <a:rPr lang="en-US" smtClean="0"/>
              <a:t>‹#›</a:t>
            </a:fld>
            <a:endParaRPr lang="en-US"/>
          </a:p>
        </p:txBody>
      </p:sp>
    </p:spTree>
    <p:extLst>
      <p:ext uri="{BB962C8B-B14F-4D97-AF65-F5344CB8AC3E}">
        <p14:creationId xmlns:p14="http://schemas.microsoft.com/office/powerpoint/2010/main" val="5318529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0DF7748-D21D-4172-947B-D23688943BA7}" type="datetimeFigureOut">
              <a:rPr lang="en-US" smtClean="0"/>
              <a:t>5/7/2020</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4C1E590-9587-42EC-B497-EA1F25684140}" type="slidenum">
              <a:rPr lang="en-US" smtClean="0"/>
              <a:t>‹#›</a:t>
            </a:fld>
            <a:endParaRPr lang="en-US"/>
          </a:p>
        </p:txBody>
      </p:sp>
    </p:spTree>
    <p:extLst>
      <p:ext uri="{BB962C8B-B14F-4D97-AF65-F5344CB8AC3E}">
        <p14:creationId xmlns:p14="http://schemas.microsoft.com/office/powerpoint/2010/main" val="38937633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0DF7748-D21D-4172-947B-D23688943BA7}" type="datetimeFigureOut">
              <a:rPr lang="en-US" smtClean="0"/>
              <a:t>5/7/2020</a:t>
            </a:fld>
            <a:endParaRPr lang="en-US"/>
          </a:p>
        </p:txBody>
      </p:sp>
      <p:sp>
        <p:nvSpPr>
          <p:cNvPr id="5" name="Footer Placeholder 4"/>
          <p:cNvSpPr>
            <a:spLocks noGrp="1"/>
          </p:cNvSpPr>
          <p:nvPr>
            <p:ph type="ftr" sz="quarter" idx="11"/>
          </p:nvPr>
        </p:nvSpPr>
        <p:spPr/>
        <p:txBody>
          <a:bodyPr/>
          <a:lstStyle/>
          <a:p>
            <a:endParaRPr lang="en-US"/>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4C1E590-9587-42EC-B497-EA1F25684140}" type="slidenum">
              <a:rPr lang="en-US" smtClean="0"/>
              <a:t>‹#›</a:t>
            </a:fld>
            <a:endParaRPr lang="en-US"/>
          </a:p>
        </p:txBody>
      </p:sp>
    </p:spTree>
    <p:extLst>
      <p:ext uri="{BB962C8B-B14F-4D97-AF65-F5344CB8AC3E}">
        <p14:creationId xmlns:p14="http://schemas.microsoft.com/office/powerpoint/2010/main" val="22252535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10DF7748-D21D-4172-947B-D23688943BA7}" type="datetimeFigureOut">
              <a:rPr lang="en-US" smtClean="0"/>
              <a:t>5/7/2020</a:t>
            </a:fld>
            <a:endParaRPr lang="en-US"/>
          </a:p>
        </p:txBody>
      </p:sp>
      <p:sp>
        <p:nvSpPr>
          <p:cNvPr id="6" name="Footer Placeholder 5"/>
          <p:cNvSpPr>
            <a:spLocks noGrp="1"/>
          </p:cNvSpPr>
          <p:nvPr>
            <p:ph type="ftr" sz="quarter" idx="11"/>
          </p:nvPr>
        </p:nvSpPr>
        <p:spPr/>
        <p:txBody>
          <a:bodyPr/>
          <a:lstStyle/>
          <a:p>
            <a:endParaRPr lang="en-US"/>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D4C1E590-9587-42EC-B497-EA1F25684140}" type="slidenum">
              <a:rPr lang="en-US" smtClean="0"/>
              <a:t>‹#›</a:t>
            </a:fld>
            <a:endParaRPr lang="en-US"/>
          </a:p>
        </p:txBody>
      </p:sp>
    </p:spTree>
    <p:extLst>
      <p:ext uri="{BB962C8B-B14F-4D97-AF65-F5344CB8AC3E}">
        <p14:creationId xmlns:p14="http://schemas.microsoft.com/office/powerpoint/2010/main" val="16606011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10DF7748-D21D-4172-947B-D23688943BA7}" type="datetimeFigureOut">
              <a:rPr lang="en-US" smtClean="0"/>
              <a:t>5/7/2020</a:t>
            </a:fld>
            <a:endParaRPr lang="en-US"/>
          </a:p>
        </p:txBody>
      </p:sp>
      <p:sp>
        <p:nvSpPr>
          <p:cNvPr id="8" name="Footer Placeholder 7"/>
          <p:cNvSpPr>
            <a:spLocks noGrp="1"/>
          </p:cNvSpPr>
          <p:nvPr>
            <p:ph type="ftr" sz="quarter" idx="11"/>
          </p:nvPr>
        </p:nvSpPr>
        <p:spPr/>
        <p:txBody>
          <a:bodyPr/>
          <a:lstStyle/>
          <a:p>
            <a:endParaRPr lang="en-US"/>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4C1E590-9587-42EC-B497-EA1F25684140}" type="slidenum">
              <a:rPr lang="en-US" smtClean="0"/>
              <a:t>‹#›</a:t>
            </a:fld>
            <a:endParaRPr lang="en-US"/>
          </a:p>
        </p:txBody>
      </p:sp>
    </p:spTree>
    <p:extLst>
      <p:ext uri="{BB962C8B-B14F-4D97-AF65-F5344CB8AC3E}">
        <p14:creationId xmlns:p14="http://schemas.microsoft.com/office/powerpoint/2010/main" val="4391292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10DF7748-D21D-4172-947B-D23688943BA7}" type="datetimeFigureOut">
              <a:rPr lang="en-US" smtClean="0"/>
              <a:t>5/7/2020</a:t>
            </a:fld>
            <a:endParaRPr lang="en-US"/>
          </a:p>
        </p:txBody>
      </p:sp>
      <p:sp>
        <p:nvSpPr>
          <p:cNvPr id="4" name="Footer Placeholder 3"/>
          <p:cNvSpPr>
            <a:spLocks noGrp="1"/>
          </p:cNvSpPr>
          <p:nvPr>
            <p:ph type="ftr" sz="quarter" idx="11"/>
          </p:nvPr>
        </p:nvSpPr>
        <p:spPr/>
        <p:txBody>
          <a:bodyPr/>
          <a:lstStyle/>
          <a:p>
            <a:endParaRPr lang="en-US"/>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4C1E590-9587-42EC-B497-EA1F25684140}" type="slidenum">
              <a:rPr lang="en-US" smtClean="0"/>
              <a:t>‹#›</a:t>
            </a:fld>
            <a:endParaRPr lang="en-US"/>
          </a:p>
        </p:txBody>
      </p:sp>
    </p:spTree>
    <p:extLst>
      <p:ext uri="{BB962C8B-B14F-4D97-AF65-F5344CB8AC3E}">
        <p14:creationId xmlns:p14="http://schemas.microsoft.com/office/powerpoint/2010/main" val="15557530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0DF7748-D21D-4172-947B-D23688943BA7}" type="datetimeFigureOut">
              <a:rPr lang="en-US" smtClean="0"/>
              <a:t>5/7/2020</a:t>
            </a:fld>
            <a:endParaRPr lang="en-US"/>
          </a:p>
        </p:txBody>
      </p:sp>
      <p:sp>
        <p:nvSpPr>
          <p:cNvPr id="3" name="Footer Placeholder 2"/>
          <p:cNvSpPr>
            <a:spLocks noGrp="1"/>
          </p:cNvSpPr>
          <p:nvPr>
            <p:ph type="ftr" sz="quarter" idx="11"/>
          </p:nvPr>
        </p:nvSpPr>
        <p:spPr/>
        <p:txBody>
          <a:bodyPr/>
          <a:lstStyle/>
          <a:p>
            <a:endParaRPr lang="en-US"/>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4C1E590-9587-42EC-B497-EA1F25684140}" type="slidenum">
              <a:rPr lang="en-US" smtClean="0"/>
              <a:t>‹#›</a:t>
            </a:fld>
            <a:endParaRPr lang="en-US"/>
          </a:p>
        </p:txBody>
      </p:sp>
    </p:spTree>
    <p:extLst>
      <p:ext uri="{BB962C8B-B14F-4D97-AF65-F5344CB8AC3E}">
        <p14:creationId xmlns:p14="http://schemas.microsoft.com/office/powerpoint/2010/main" val="14872745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smtClean="0"/>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0DF7748-D21D-4172-947B-D23688943BA7}" type="datetimeFigureOut">
              <a:rPr lang="en-US" smtClean="0"/>
              <a:t>5/7/2020</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4C1E590-9587-42EC-B497-EA1F25684140}" type="slidenum">
              <a:rPr lang="en-US" smtClean="0"/>
              <a:t>‹#›</a:t>
            </a:fld>
            <a:endParaRPr lang="en-US"/>
          </a:p>
        </p:txBody>
      </p:sp>
    </p:spTree>
    <p:extLst>
      <p:ext uri="{BB962C8B-B14F-4D97-AF65-F5344CB8AC3E}">
        <p14:creationId xmlns:p14="http://schemas.microsoft.com/office/powerpoint/2010/main" val="24534853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0DF7748-D21D-4172-947B-D23688943BA7}" type="datetimeFigureOut">
              <a:rPr lang="en-US" smtClean="0"/>
              <a:t>5/7/2020</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4C1E590-9587-42EC-B497-EA1F25684140}" type="slidenum">
              <a:rPr lang="en-US" smtClean="0"/>
              <a:t>‹#›</a:t>
            </a:fld>
            <a:endParaRPr lang="en-US"/>
          </a:p>
        </p:txBody>
      </p:sp>
    </p:spTree>
    <p:extLst>
      <p:ext uri="{BB962C8B-B14F-4D97-AF65-F5344CB8AC3E}">
        <p14:creationId xmlns:p14="http://schemas.microsoft.com/office/powerpoint/2010/main" val="26034146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0DF7748-D21D-4172-947B-D23688943BA7}" type="datetimeFigureOut">
              <a:rPr lang="en-US" smtClean="0"/>
              <a:t>5/7/2020</a:t>
            </a:fld>
            <a:endParaRPr lang="en-US"/>
          </a:p>
        </p:txBody>
      </p:sp>
      <p:sp>
        <p:nvSpPr>
          <p:cNvPr id="5" name="Footer Placeholder 4"/>
          <p:cNvSpPr>
            <a:spLocks noGrp="1"/>
          </p:cNvSpPr>
          <p:nvPr>
            <p:ph type="ftr" sz="quarter" idx="11"/>
          </p:nvPr>
        </p:nvSpPr>
        <p:spPr/>
        <p:txBody>
          <a:bodyPr/>
          <a:lstStyle/>
          <a:p>
            <a:endParaRPr lang="en-US"/>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4C1E590-9587-42EC-B497-EA1F25684140}" type="slidenum">
              <a:rPr lang="en-US" smtClean="0"/>
              <a:t>‹#›</a:t>
            </a:fld>
            <a:endParaRPr lang="en-US"/>
          </a:p>
        </p:txBody>
      </p:sp>
    </p:spTree>
    <p:extLst>
      <p:ext uri="{BB962C8B-B14F-4D97-AF65-F5344CB8AC3E}">
        <p14:creationId xmlns:p14="http://schemas.microsoft.com/office/powerpoint/2010/main" val="37436134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0DF7748-D21D-4172-947B-D23688943BA7}" type="datetimeFigureOut">
              <a:rPr lang="en-US" smtClean="0"/>
              <a:t>5/7/2020</a:t>
            </a:fld>
            <a:endParaRPr lang="en-US"/>
          </a:p>
        </p:txBody>
      </p:sp>
      <p:sp>
        <p:nvSpPr>
          <p:cNvPr id="5" name="Footer Placeholder 4"/>
          <p:cNvSpPr>
            <a:spLocks noGrp="1"/>
          </p:cNvSpPr>
          <p:nvPr>
            <p:ph type="ftr" sz="quarter" idx="11"/>
          </p:nvPr>
        </p:nvSpPr>
        <p:spPr/>
        <p:txBody>
          <a:bodyPr/>
          <a:lstStyle/>
          <a:p>
            <a:endParaRPr lang="en-US"/>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4C1E590-9587-42EC-B497-EA1F25684140}" type="slidenum">
              <a:rPr lang="en-US" smtClean="0"/>
              <a:t>‹#›</a:t>
            </a:fld>
            <a:endParaRPr lang="en-US"/>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54753510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smtClean="0"/>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10DF7748-D21D-4172-947B-D23688943BA7}" type="datetimeFigureOut">
              <a:rPr lang="en-US" smtClean="0"/>
              <a:t>5/7/2020</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4C1E590-9587-42EC-B497-EA1F25684140}" type="slidenum">
              <a:rPr lang="en-US" smtClean="0"/>
              <a:t>‹#›</a:t>
            </a:fld>
            <a:endParaRPr lang="en-US"/>
          </a:p>
        </p:txBody>
      </p:sp>
    </p:spTree>
    <p:extLst>
      <p:ext uri="{BB962C8B-B14F-4D97-AF65-F5344CB8AC3E}">
        <p14:creationId xmlns:p14="http://schemas.microsoft.com/office/powerpoint/2010/main" val="280158274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10DF7748-D21D-4172-947B-D23688943BA7}" type="datetimeFigureOut">
              <a:rPr lang="en-US" smtClean="0"/>
              <a:t>5/7/2020</a:t>
            </a:fld>
            <a:endParaRPr lang="en-US"/>
          </a:p>
        </p:txBody>
      </p:sp>
      <p:sp>
        <p:nvSpPr>
          <p:cNvPr id="6" name="Footer Placeholder 5"/>
          <p:cNvSpPr>
            <a:spLocks noGrp="1"/>
          </p:cNvSpPr>
          <p:nvPr>
            <p:ph type="ftr" sz="quarter" idx="11"/>
          </p:nvPr>
        </p:nvSpPr>
        <p:spPr/>
        <p:txBody>
          <a:bodyPr/>
          <a:lstStyle/>
          <a:p>
            <a:endParaRPr lang="en-US"/>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4C1E590-9587-42EC-B497-EA1F25684140}" type="slidenum">
              <a:rPr lang="en-US" smtClean="0"/>
              <a:t>‹#›</a:t>
            </a:fld>
            <a:endParaRPr lang="en-US"/>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50094239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10DF7748-D21D-4172-947B-D23688943BA7}" type="datetimeFigureOut">
              <a:rPr lang="en-US" smtClean="0"/>
              <a:t>5/7/2020</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4C1E590-9587-42EC-B497-EA1F25684140}" type="slidenum">
              <a:rPr lang="en-US" smtClean="0"/>
              <a:t>‹#›</a:t>
            </a:fld>
            <a:endParaRPr lang="en-US"/>
          </a:p>
        </p:txBody>
      </p:sp>
    </p:spTree>
    <p:extLst>
      <p:ext uri="{BB962C8B-B14F-4D97-AF65-F5344CB8AC3E}">
        <p14:creationId xmlns:p14="http://schemas.microsoft.com/office/powerpoint/2010/main" val="318798029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0DF7748-D21D-4172-947B-D23688943BA7}" type="datetimeFigureOut">
              <a:rPr lang="en-US" smtClean="0"/>
              <a:t>5/7/2020</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4C1E590-9587-42EC-B497-EA1F25684140}" type="slidenum">
              <a:rPr lang="en-US" smtClean="0"/>
              <a:t>‹#›</a:t>
            </a:fld>
            <a:endParaRPr lang="en-US"/>
          </a:p>
        </p:txBody>
      </p:sp>
    </p:spTree>
    <p:extLst>
      <p:ext uri="{BB962C8B-B14F-4D97-AF65-F5344CB8AC3E}">
        <p14:creationId xmlns:p14="http://schemas.microsoft.com/office/powerpoint/2010/main" val="212280221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0DF7748-D21D-4172-947B-D23688943BA7}" type="datetimeFigureOut">
              <a:rPr lang="en-US" smtClean="0"/>
              <a:t>5/7/2020</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4C1E590-9587-42EC-B497-EA1F25684140}" type="slidenum">
              <a:rPr lang="en-US" smtClean="0"/>
              <a:t>‹#›</a:t>
            </a:fld>
            <a:endParaRPr lang="en-US"/>
          </a:p>
        </p:txBody>
      </p:sp>
    </p:spTree>
    <p:extLst>
      <p:ext uri="{BB962C8B-B14F-4D97-AF65-F5344CB8AC3E}">
        <p14:creationId xmlns:p14="http://schemas.microsoft.com/office/powerpoint/2010/main" val="2006501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10DF7748-D21D-4172-947B-D23688943BA7}" type="datetimeFigureOut">
              <a:rPr lang="en-US" smtClean="0"/>
              <a:t>5/7/2020</a:t>
            </a:fld>
            <a:endParaRPr lang="en-US"/>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4C1E590-9587-42EC-B497-EA1F25684140}" type="slidenum">
              <a:rPr lang="en-US" smtClean="0"/>
              <a:t>‹#›</a:t>
            </a:fld>
            <a:endParaRPr lang="en-US"/>
          </a:p>
        </p:txBody>
      </p:sp>
    </p:spTree>
    <p:extLst>
      <p:ext uri="{BB962C8B-B14F-4D97-AF65-F5344CB8AC3E}">
        <p14:creationId xmlns:p14="http://schemas.microsoft.com/office/powerpoint/2010/main" val="132459822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Diversity Inquiry </a:t>
            </a:r>
            <a:endParaRPr lang="en-US" dirty="0"/>
          </a:p>
        </p:txBody>
      </p:sp>
      <p:sp>
        <p:nvSpPr>
          <p:cNvPr id="3" name="Content Placeholder 2"/>
          <p:cNvSpPr>
            <a:spLocks noGrp="1"/>
          </p:cNvSpPr>
          <p:nvPr>
            <p:ph idx="1"/>
          </p:nvPr>
        </p:nvSpPr>
        <p:spPr/>
        <p:txBody>
          <a:bodyPr/>
          <a:lstStyle/>
          <a:p>
            <a:r>
              <a:rPr lang="en-US" dirty="0" smtClean="0"/>
              <a:t>Name:</a:t>
            </a:r>
          </a:p>
          <a:p>
            <a:r>
              <a:rPr lang="en-US" dirty="0" smtClean="0"/>
              <a:t>Tutor:</a:t>
            </a:r>
          </a:p>
          <a:p>
            <a:r>
              <a:rPr lang="en-US" dirty="0" smtClean="0"/>
              <a:t>Course:</a:t>
            </a:r>
          </a:p>
          <a:p>
            <a:r>
              <a:rPr lang="en-US" dirty="0" smtClean="0"/>
              <a:t>Date:</a:t>
            </a:r>
            <a:endParaRPr lang="en-US" dirty="0"/>
          </a:p>
        </p:txBody>
      </p:sp>
    </p:spTree>
    <p:extLst>
      <p:ext uri="{BB962C8B-B14F-4D97-AF65-F5344CB8AC3E}">
        <p14:creationId xmlns:p14="http://schemas.microsoft.com/office/powerpoint/2010/main" val="42920387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Diversity at </a:t>
            </a:r>
            <a:r>
              <a:rPr lang="en-US" dirty="0" err="1" smtClean="0"/>
              <a:t>SafeSplash</a:t>
            </a:r>
            <a:endParaRPr lang="en-US" dirty="0"/>
          </a:p>
        </p:txBody>
      </p:sp>
      <p:sp>
        <p:nvSpPr>
          <p:cNvPr id="3" name="Content Placeholder 2"/>
          <p:cNvSpPr>
            <a:spLocks noGrp="1"/>
          </p:cNvSpPr>
          <p:nvPr>
            <p:ph idx="1"/>
          </p:nvPr>
        </p:nvSpPr>
        <p:spPr>
          <a:xfrm>
            <a:off x="838200" y="1825625"/>
            <a:ext cx="5589104" cy="4351338"/>
          </a:xfrm>
        </p:spPr>
        <p:txBody>
          <a:bodyPr/>
          <a:lstStyle/>
          <a:p>
            <a:r>
              <a:rPr lang="en-US" dirty="0" smtClean="0"/>
              <a:t>The CEO is determined to get the customers close.</a:t>
            </a:r>
          </a:p>
          <a:p>
            <a:r>
              <a:rPr lang="en-US" dirty="0" smtClean="0"/>
              <a:t>Deep understanding of the customers.</a:t>
            </a:r>
          </a:p>
          <a:p>
            <a:r>
              <a:rPr lang="en-US" dirty="0" smtClean="0"/>
              <a:t>Focused to build strong long-lasting relations (Matt</a:t>
            </a:r>
            <a:r>
              <a:rPr lang="en-US" dirty="0"/>
              <a:t> </a:t>
            </a:r>
            <a:r>
              <a:rPr lang="en-US" dirty="0" smtClean="0"/>
              <a:t>2).</a:t>
            </a:r>
          </a:p>
          <a:p>
            <a:r>
              <a:rPr lang="en-US" dirty="0" smtClean="0"/>
              <a:t>Building strong brand reputation.</a:t>
            </a:r>
          </a:p>
          <a:p>
            <a:r>
              <a:rPr lang="en-US" dirty="0" smtClean="0"/>
              <a:t>Believes in diversity at place of work</a:t>
            </a:r>
            <a:endParaRPr lang="en-US" dirty="0"/>
          </a:p>
        </p:txBody>
      </p:sp>
      <p:pic>
        <p:nvPicPr>
          <p:cNvPr id="4" name="Picture 3"/>
          <p:cNvPicPr>
            <a:picLocks noChangeAspect="1"/>
          </p:cNvPicPr>
          <p:nvPr/>
        </p:nvPicPr>
        <p:blipFill>
          <a:blip r:embed="rId3"/>
          <a:stretch>
            <a:fillRect/>
          </a:stretch>
        </p:blipFill>
        <p:spPr>
          <a:xfrm>
            <a:off x="6427304" y="1824042"/>
            <a:ext cx="5480779" cy="4352921"/>
          </a:xfrm>
          <a:prstGeom prst="rect">
            <a:avLst/>
          </a:prstGeom>
        </p:spPr>
      </p:pic>
    </p:spTree>
    <p:extLst>
      <p:ext uri="{BB962C8B-B14F-4D97-AF65-F5344CB8AC3E}">
        <p14:creationId xmlns:p14="http://schemas.microsoft.com/office/powerpoint/2010/main" val="655043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Diversity at </a:t>
            </a:r>
            <a:r>
              <a:rPr lang="en-US" dirty="0" err="1" smtClean="0"/>
              <a:t>SafeSplash</a:t>
            </a:r>
            <a:endParaRPr lang="en-US" dirty="0"/>
          </a:p>
        </p:txBody>
      </p:sp>
      <p:sp>
        <p:nvSpPr>
          <p:cNvPr id="3" name="Content Placeholder 2"/>
          <p:cNvSpPr>
            <a:spLocks noGrp="1"/>
          </p:cNvSpPr>
          <p:nvPr>
            <p:ph idx="1"/>
          </p:nvPr>
        </p:nvSpPr>
        <p:spPr>
          <a:xfrm>
            <a:off x="838200" y="1825625"/>
            <a:ext cx="5032513" cy="4351338"/>
          </a:xfrm>
        </p:spPr>
        <p:txBody>
          <a:bodyPr/>
          <a:lstStyle/>
          <a:p>
            <a:r>
              <a:rPr lang="en-US" dirty="0" smtClean="0"/>
              <a:t>The company is dominated by women.</a:t>
            </a:r>
          </a:p>
          <a:p>
            <a:r>
              <a:rPr lang="en-US" dirty="0" smtClean="0"/>
              <a:t>95% of the managers are women (Matt</a:t>
            </a:r>
            <a:r>
              <a:rPr lang="en-US" dirty="0"/>
              <a:t> </a:t>
            </a:r>
            <a:r>
              <a:rPr lang="en-US" dirty="0" smtClean="0"/>
              <a:t>1).</a:t>
            </a:r>
          </a:p>
          <a:p>
            <a:r>
              <a:rPr lang="en-US" dirty="0" smtClean="0"/>
              <a:t>The team reflects the customer.</a:t>
            </a:r>
          </a:p>
          <a:p>
            <a:r>
              <a:rPr lang="en-US" dirty="0" smtClean="0"/>
              <a:t>Offers amazing customer services.</a:t>
            </a:r>
          </a:p>
          <a:p>
            <a:r>
              <a:rPr lang="en-US" dirty="0" smtClean="0"/>
              <a:t>The company realizes creativity</a:t>
            </a:r>
            <a:endParaRPr lang="en-US" dirty="0"/>
          </a:p>
        </p:txBody>
      </p:sp>
      <p:pic>
        <p:nvPicPr>
          <p:cNvPr id="6" name="Picture 5"/>
          <p:cNvPicPr>
            <a:picLocks noChangeAspect="1"/>
          </p:cNvPicPr>
          <p:nvPr/>
        </p:nvPicPr>
        <p:blipFill>
          <a:blip r:embed="rId3"/>
          <a:stretch>
            <a:fillRect/>
          </a:stretch>
        </p:blipFill>
        <p:spPr>
          <a:xfrm>
            <a:off x="5870713" y="1921565"/>
            <a:ext cx="5671930" cy="4255398"/>
          </a:xfrm>
          <a:prstGeom prst="rect">
            <a:avLst/>
          </a:prstGeom>
        </p:spPr>
      </p:pic>
    </p:spTree>
    <p:extLst>
      <p:ext uri="{BB962C8B-B14F-4D97-AF65-F5344CB8AC3E}">
        <p14:creationId xmlns:p14="http://schemas.microsoft.com/office/powerpoint/2010/main" val="2330375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Future of </a:t>
            </a:r>
            <a:r>
              <a:rPr lang="en-US" dirty="0" err="1" smtClean="0"/>
              <a:t>SafeSplash</a:t>
            </a:r>
            <a:endParaRPr lang="en-US" dirty="0"/>
          </a:p>
        </p:txBody>
      </p:sp>
      <p:sp>
        <p:nvSpPr>
          <p:cNvPr id="3" name="Content Placeholder 2"/>
          <p:cNvSpPr>
            <a:spLocks noGrp="1"/>
          </p:cNvSpPr>
          <p:nvPr>
            <p:ph idx="1"/>
          </p:nvPr>
        </p:nvSpPr>
        <p:spPr>
          <a:xfrm>
            <a:off x="838200" y="1825625"/>
            <a:ext cx="5363817" cy="4351338"/>
          </a:xfrm>
        </p:spPr>
        <p:txBody>
          <a:bodyPr/>
          <a:lstStyle/>
          <a:p>
            <a:r>
              <a:rPr lang="en-US" dirty="0" smtClean="0"/>
              <a:t>Looking for new concepts to foster swimming skills.</a:t>
            </a:r>
          </a:p>
          <a:p>
            <a:r>
              <a:rPr lang="en-US" dirty="0" smtClean="0"/>
              <a:t>Organization of events that will create engagement as well as loyalty.</a:t>
            </a:r>
          </a:p>
          <a:p>
            <a:r>
              <a:rPr lang="en-US" dirty="0" smtClean="0"/>
              <a:t>Viewing swimming as a fundamental life skill.</a:t>
            </a:r>
          </a:p>
          <a:p>
            <a:r>
              <a:rPr lang="en-US" dirty="0" smtClean="0"/>
              <a:t>Fostering innovative training program (Matt</a:t>
            </a:r>
            <a:r>
              <a:rPr lang="en-US" dirty="0"/>
              <a:t> </a:t>
            </a:r>
            <a:r>
              <a:rPr lang="en-US" dirty="0" smtClean="0"/>
              <a:t>2).</a:t>
            </a:r>
            <a:endParaRPr lang="en-US" dirty="0"/>
          </a:p>
        </p:txBody>
      </p:sp>
      <p:pic>
        <p:nvPicPr>
          <p:cNvPr id="4" name="Picture 3"/>
          <p:cNvPicPr>
            <a:picLocks noChangeAspect="1"/>
          </p:cNvPicPr>
          <p:nvPr/>
        </p:nvPicPr>
        <p:blipFill>
          <a:blip r:embed="rId3"/>
          <a:stretch>
            <a:fillRect/>
          </a:stretch>
        </p:blipFill>
        <p:spPr>
          <a:xfrm>
            <a:off x="6202017" y="1825625"/>
            <a:ext cx="5736833" cy="4351338"/>
          </a:xfrm>
          <a:prstGeom prst="rect">
            <a:avLst/>
          </a:prstGeom>
        </p:spPr>
      </p:pic>
    </p:spTree>
    <p:extLst>
      <p:ext uri="{BB962C8B-B14F-4D97-AF65-F5344CB8AC3E}">
        <p14:creationId xmlns:p14="http://schemas.microsoft.com/office/powerpoint/2010/main" val="12386509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Appreciative Inquiry</a:t>
            </a:r>
            <a:endParaRPr lang="en-US" dirty="0"/>
          </a:p>
        </p:txBody>
      </p:sp>
      <p:sp>
        <p:nvSpPr>
          <p:cNvPr id="3" name="Content Placeholder 2"/>
          <p:cNvSpPr>
            <a:spLocks noGrp="1"/>
          </p:cNvSpPr>
          <p:nvPr>
            <p:ph idx="1"/>
          </p:nvPr>
        </p:nvSpPr>
        <p:spPr>
          <a:xfrm>
            <a:off x="838200" y="1825625"/>
            <a:ext cx="5072270" cy="4351338"/>
          </a:xfrm>
        </p:spPr>
        <p:txBody>
          <a:bodyPr>
            <a:normAutofit/>
          </a:bodyPr>
          <a:lstStyle/>
          <a:p>
            <a:r>
              <a:rPr lang="en-US" dirty="0" smtClean="0"/>
              <a:t>The company has a kind of diversity mix that makes it successful.</a:t>
            </a:r>
          </a:p>
          <a:p>
            <a:r>
              <a:rPr lang="en-US" dirty="0" smtClean="0"/>
              <a:t>The company has created new concepts that have enhanced swimmers’ skills.</a:t>
            </a:r>
          </a:p>
          <a:p>
            <a:r>
              <a:rPr lang="en-US" dirty="0" smtClean="0"/>
              <a:t>The company has creative programs that help in engaging all stakeholders.</a:t>
            </a:r>
          </a:p>
          <a:p>
            <a:r>
              <a:rPr lang="en-US" dirty="0" smtClean="0"/>
              <a:t>The franchising business seem to be successful.</a:t>
            </a:r>
            <a:endParaRPr lang="en-US" dirty="0"/>
          </a:p>
        </p:txBody>
      </p:sp>
      <p:pic>
        <p:nvPicPr>
          <p:cNvPr id="4" name="Picture 3"/>
          <p:cNvPicPr>
            <a:picLocks noChangeAspect="1"/>
          </p:cNvPicPr>
          <p:nvPr/>
        </p:nvPicPr>
        <p:blipFill>
          <a:blip r:embed="rId3"/>
          <a:stretch>
            <a:fillRect/>
          </a:stretch>
        </p:blipFill>
        <p:spPr>
          <a:xfrm>
            <a:off x="5910470" y="1921565"/>
            <a:ext cx="5062330" cy="4698310"/>
          </a:xfrm>
          <a:prstGeom prst="rect">
            <a:avLst/>
          </a:prstGeom>
        </p:spPr>
      </p:pic>
    </p:spTree>
    <p:extLst>
      <p:ext uri="{BB962C8B-B14F-4D97-AF65-F5344CB8AC3E}">
        <p14:creationId xmlns:p14="http://schemas.microsoft.com/office/powerpoint/2010/main" val="33413157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Work Cited</a:t>
            </a:r>
            <a:endParaRPr lang="en-US" dirty="0"/>
          </a:p>
        </p:txBody>
      </p:sp>
      <p:sp>
        <p:nvSpPr>
          <p:cNvPr id="3" name="Content Placeholder 2"/>
          <p:cNvSpPr>
            <a:spLocks noGrp="1"/>
          </p:cNvSpPr>
          <p:nvPr>
            <p:ph idx="1"/>
          </p:nvPr>
        </p:nvSpPr>
        <p:spPr/>
        <p:txBody>
          <a:bodyPr/>
          <a:lstStyle/>
          <a:p>
            <a:r>
              <a:rPr lang="en-US" dirty="0"/>
              <a:t>Matt, Lane. "8 Reasons Our </a:t>
            </a:r>
            <a:r>
              <a:rPr lang="en-US" dirty="0" err="1"/>
              <a:t>Manaement</a:t>
            </a:r>
            <a:r>
              <a:rPr lang="en-US" dirty="0"/>
              <a:t> Team is Dominated by Women." </a:t>
            </a:r>
            <a:r>
              <a:rPr lang="en-US" i="1" dirty="0" err="1"/>
              <a:t>SafeSplash</a:t>
            </a:r>
            <a:r>
              <a:rPr lang="en-US" i="1" dirty="0"/>
              <a:t> Swim School</a:t>
            </a:r>
            <a:r>
              <a:rPr lang="en-US" dirty="0"/>
              <a:t> (2016): https://www.safesplash.com/employmentblog/8-reasons-our-management-team-is-dominated-by-women.</a:t>
            </a:r>
          </a:p>
          <a:p>
            <a:endParaRPr lang="en-US" dirty="0"/>
          </a:p>
        </p:txBody>
      </p:sp>
    </p:spTree>
    <p:extLst>
      <p:ext uri="{BB962C8B-B14F-4D97-AF65-F5344CB8AC3E}">
        <p14:creationId xmlns:p14="http://schemas.microsoft.com/office/powerpoint/2010/main" val="3466270999"/>
      </p:ext>
    </p:extLst>
  </p:cSld>
  <p:clrMapOvr>
    <a:masterClrMapping/>
  </p:clrMapOvr>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Wisp</Template>
  <TotalTime>94</TotalTime>
  <Words>444</Words>
  <Application>Microsoft Office PowerPoint</Application>
  <PresentationFormat>Widescreen</PresentationFormat>
  <Paragraphs>37</Paragraphs>
  <Slides>6</Slides>
  <Notes>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6</vt:i4>
      </vt:variant>
    </vt:vector>
  </HeadingPairs>
  <TitlesOfParts>
    <vt:vector size="11" baseType="lpstr">
      <vt:lpstr>Arial</vt:lpstr>
      <vt:lpstr>Calibri</vt:lpstr>
      <vt:lpstr>Century Gothic</vt:lpstr>
      <vt:lpstr>Wingdings 3</vt:lpstr>
      <vt:lpstr>Wisp</vt:lpstr>
      <vt:lpstr>Diversity Inquiry </vt:lpstr>
      <vt:lpstr>Diversity at SafeSplash</vt:lpstr>
      <vt:lpstr>Diversity at SafeSplash</vt:lpstr>
      <vt:lpstr>The Future of SafeSplash</vt:lpstr>
      <vt:lpstr>Appreciative Inquiry</vt:lpstr>
      <vt:lpstr>Work Cited</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Patrick</dc:creator>
  <cp:lastModifiedBy>aaronaquines@gmail.com</cp:lastModifiedBy>
  <cp:revision>31</cp:revision>
  <dcterms:created xsi:type="dcterms:W3CDTF">2020-05-07T03:24:58Z</dcterms:created>
  <dcterms:modified xsi:type="dcterms:W3CDTF">2020-05-07T05:27:00Z</dcterms:modified>
</cp:coreProperties>
</file>